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3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97749-6105-44E0-855F-F021921111AC}" type="datetimeFigureOut">
              <a:rPr lang="en-IN" smtClean="0"/>
              <a:t>29-05-2025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C11469-765B-4884-B28B-F1D66D6072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8989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C11469-765B-4884-B28B-F1D66D6072DF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0596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217EB-E971-99BA-F515-C77D9865A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DF243E-149E-28DE-FBBF-3F788ED7A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5641A-5B51-189E-D3EC-10A787700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B8F39-3D1E-4D8F-BBC7-87CCBE577D4D}" type="datetimeFigureOut">
              <a:rPr lang="en-IN" smtClean="0"/>
              <a:t>29-05-2025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2EBEF-7311-C0AC-8E8B-C4F6D2255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64176-411E-8C92-5633-36C39DD1B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92209-5449-4BF3-A37F-EED91779D2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098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9127E-6B14-08B5-B177-28058C66F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6948A9-AC1B-DC6E-22FE-8D0711775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5340A-5919-B3A3-D638-1E2FB17F3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B8F39-3D1E-4D8F-BBC7-87CCBE577D4D}" type="datetimeFigureOut">
              <a:rPr lang="en-IN" smtClean="0"/>
              <a:t>29-05-2025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47371-2AC7-A9FC-CFA7-734C5A134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8B0A1-D847-641D-2623-E2E7A23E1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92209-5449-4BF3-A37F-EED91779D2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1815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116A71-B78F-DCEA-E77E-8226D5DC1F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DF2FAC-9FB9-7B51-4A5B-C7705A372C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76978-5268-2125-7414-D8851A45A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B8F39-3D1E-4D8F-BBC7-87CCBE577D4D}" type="datetimeFigureOut">
              <a:rPr lang="en-IN" smtClean="0"/>
              <a:t>29-05-2025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94792-0189-71A7-349E-19D0C018D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6C70D-2398-80E6-F35F-33B43CFD2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92209-5449-4BF3-A37F-EED91779D2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582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1E9E2-C1F1-0783-AAEB-B1DE8E099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045AC-3702-FE21-1063-590C82CF6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4BE6-C812-A0E1-CFFE-59D7D6591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B8F39-3D1E-4D8F-BBC7-87CCBE577D4D}" type="datetimeFigureOut">
              <a:rPr lang="en-IN" smtClean="0"/>
              <a:t>29-05-2025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4B7E0-682A-1CCA-68BC-F0AD8DA56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8D2F2-2C24-5674-66EE-244A429A9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92209-5449-4BF3-A37F-EED91779D2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0855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8C2D2-A5BD-E167-3A1F-0F85E5494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2B4D0-0486-6D4E-697F-3844C20F1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533CB-ECEE-B346-826A-EB577CA5A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B8F39-3D1E-4D8F-BBC7-87CCBE577D4D}" type="datetimeFigureOut">
              <a:rPr lang="en-IN" smtClean="0"/>
              <a:t>29-05-2025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F8A99-9975-87B8-3E1F-AE16B01AA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A9DBE-1BFA-BBFC-DE7A-E9AB61366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92209-5449-4BF3-A37F-EED91779D2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3071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5C602-2203-F63C-8337-1CB555511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13C62-B8F0-23CF-9865-9E23AF07BA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C1E82E-0F53-39E2-101F-8D5E1E16C3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ECE3BC-34F6-ACAD-00CC-71A134698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B8F39-3D1E-4D8F-BBC7-87CCBE577D4D}" type="datetimeFigureOut">
              <a:rPr lang="en-IN" smtClean="0"/>
              <a:t>29-05-2025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82D3C6-7119-21C7-A64A-06E87F5BD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4930B9-05C9-185E-21EE-EA5831FB5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92209-5449-4BF3-A37F-EED91779D2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5412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6E10F-EE45-5273-4263-5D99FBEDD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D77C3-FB22-5927-DE8A-2F08291856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C22C7B-2C82-0734-0E49-0661C46466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F19DCB-D209-44D2-A33F-1C50DDEF2F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605477-99A0-9A08-4CEA-F3A81F5EBA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903111-B6BD-BB44-C2A2-925E2DA3E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B8F39-3D1E-4D8F-BBC7-87CCBE577D4D}" type="datetimeFigureOut">
              <a:rPr lang="en-IN" smtClean="0"/>
              <a:t>29-05-2025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E7FD90-F4A3-011C-8D13-6C5A3C30A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4A467C-7E65-DE85-4044-31FD873FA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92209-5449-4BF3-A37F-EED91779D2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7603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32BEC-B112-F14C-7893-BC48BCB7D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D324B5-3C77-90CF-C263-1EA3D2253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B8F39-3D1E-4D8F-BBC7-87CCBE577D4D}" type="datetimeFigureOut">
              <a:rPr lang="en-IN" smtClean="0"/>
              <a:t>29-05-2025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D9D340-66A1-36AE-363E-C9D24960E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9C40DD-198A-24C7-1C7D-943CEFA6D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92209-5449-4BF3-A37F-EED91779D2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252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B5C6DF-E07A-651B-1597-7C759C1C9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B8F39-3D1E-4D8F-BBC7-87CCBE577D4D}" type="datetimeFigureOut">
              <a:rPr lang="en-IN" smtClean="0"/>
              <a:t>29-05-2025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7F1E76-8DEC-907E-80EB-5D7D29345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3ABD2-8CD7-38FE-0AF6-33892F9E9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92209-5449-4BF3-A37F-EED91779D2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7266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570BA-E6E2-1C1E-8F3E-F20D61E4F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A5160-765F-FECA-F665-D9F0FB0D0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DF1B1C-4820-11A7-DA83-1D174A3BA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80A93B-67B2-11C4-CCA7-FA0431DC6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B8F39-3D1E-4D8F-BBC7-87CCBE577D4D}" type="datetimeFigureOut">
              <a:rPr lang="en-IN" smtClean="0"/>
              <a:t>29-05-2025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95A060-C779-3275-9FA8-B8A665050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EAB884-8170-9304-D6F5-46AB6E4C6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92209-5449-4BF3-A37F-EED91779D2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0782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B159C-D57B-A723-FC67-42231EE74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081310-2B51-0BA9-D303-8A50052BE2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3A4893-0649-0E00-C974-29006D224A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F04358-B5FC-F1AC-0BD2-A6DA3AE7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B8F39-3D1E-4D8F-BBC7-87CCBE577D4D}" type="datetimeFigureOut">
              <a:rPr lang="en-IN" smtClean="0"/>
              <a:t>29-05-2025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CC966-E15E-052A-FE35-44CDB02BE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19E07A-71D4-2825-494A-FD2C441A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92209-5449-4BF3-A37F-EED91779D2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1304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3D11E6-0FBA-9DD7-53A5-492BC7D6B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24F98-2AB3-8F96-0C1E-6910D9F75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CCDE9-6DEF-DD39-47D9-97E20CA473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B8F39-3D1E-4D8F-BBC7-87CCBE577D4D}" type="datetimeFigureOut">
              <a:rPr lang="en-IN" smtClean="0"/>
              <a:t>29-05-2025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4F443-7446-A19D-69B5-634E40F15C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1CAF2E-CBE9-4683-1FAE-5E81366DDE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92209-5449-4BF3-A37F-EED91779D2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4951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Street Fighter 6 review: Great fun for both casual and dedicated players -  Ars Technica">
            <a:extLst>
              <a:ext uri="{FF2B5EF4-FFF2-40B4-BE49-F238E27FC236}">
                <a16:creationId xmlns:a16="http://schemas.microsoft.com/office/drawing/2014/main" id="{F2D2C94D-F0C2-F836-F6D5-AEF780B89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EF8987-2732-EBAA-51B0-1553B7DEB826}"/>
              </a:ext>
            </a:extLst>
          </p:cNvPr>
          <p:cNvSpPr txBox="1"/>
          <p:nvPr/>
        </p:nvSpPr>
        <p:spPr>
          <a:xfrm>
            <a:off x="174170" y="3927704"/>
            <a:ext cx="665117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  <a:latin typeface="Agency FB" panose="020B0503020202020204" pitchFamily="34" charset="0"/>
              </a:rPr>
              <a:t>introduction</a:t>
            </a:r>
            <a:b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</a:rPr>
            </a:b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</a:rPr>
              <a:t>.The Next Evolution in Fighting Games</a:t>
            </a:r>
            <a:b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</a:rPr>
            </a:b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</a:rPr>
              <a:t>.Released: June 2, 2023</a:t>
            </a:r>
            <a:b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</a:rPr>
            </a:b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</a:rPr>
              <a:t>.platforms: PS4, PS5, Xbox Series X|S, PC, Arcade</a:t>
            </a:r>
            <a:b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</a:rPr>
            </a:b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</a:rPr>
              <a:t>.Developer: Capcom</a:t>
            </a:r>
            <a:endParaRPr lang="en-IN" sz="2800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463348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reet Fighter 6 release date, roster and trailers | TechRadar">
            <a:extLst>
              <a:ext uri="{FF2B5EF4-FFF2-40B4-BE49-F238E27FC236}">
                <a16:creationId xmlns:a16="http://schemas.microsoft.com/office/drawing/2014/main" id="{8EE722CE-9C7D-7FB3-2852-6CFAE4ABE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118D12-0DA4-E82B-C921-D613F2014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1" dirty="0">
                <a:latin typeface="Algerian" panose="04020705040A02060702" pitchFamily="82" charset="0"/>
              </a:rPr>
              <a:t>Game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AB770-6D3D-2C7F-8651-171C84747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>
                <a:latin typeface="Agency FB" panose="020B0503020202020204" pitchFamily="34" charset="0"/>
              </a:rPr>
              <a:t>  </a:t>
            </a:r>
            <a:r>
              <a:rPr lang="en-US" b="1" dirty="0">
                <a:solidFill>
                  <a:schemeClr val="bg1"/>
                </a:solidFill>
                <a:latin typeface="Agency FB" panose="020B0503020202020204" pitchFamily="34" charset="0"/>
              </a:rPr>
              <a:t>Three Core Game Modes</a:t>
            </a:r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Fighting Ground</a:t>
            </a:r>
            <a:r>
              <a:rPr lang="en-US" dirty="0">
                <a:solidFill>
                  <a:schemeClr val="bg1"/>
                </a:solidFill>
              </a:rPr>
              <a:t>: Traditional 2D battles, training, and arcade modes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World Tour: </a:t>
            </a:r>
            <a:r>
              <a:rPr lang="en-US" dirty="0">
                <a:solidFill>
                  <a:schemeClr val="bg1"/>
                </a:solidFill>
              </a:rPr>
              <a:t>Single-player story mode with a customizable avatar exploring 3D environments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Battle Hub</a:t>
            </a:r>
            <a:r>
              <a:rPr lang="en-US" dirty="0">
                <a:solidFill>
                  <a:schemeClr val="bg1"/>
                </a:solidFill>
              </a:rPr>
              <a:t>: Online lobby featuring ranked matches, casual play, and classic Capcom arcade games</a:t>
            </a:r>
          </a:p>
          <a:p>
            <a:pPr marL="0" indent="0">
              <a:buNone/>
            </a:pPr>
            <a:endParaRPr lang="en-IN" sz="4400" b="1" i="1" dirty="0">
              <a:latin typeface="Algerian" panose="04020705040A02060702" pitchFamily="8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360904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ammy Fanart By Me / Hope you like it : r/StreetFighter">
            <a:extLst>
              <a:ext uri="{FF2B5EF4-FFF2-40B4-BE49-F238E27FC236}">
                <a16:creationId xmlns:a16="http://schemas.microsoft.com/office/drawing/2014/main" id="{C6F13D85-526E-9FCE-7E33-2CDF4B753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DAC19B-64C0-F73C-F233-34D0229BC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58496"/>
            <a:ext cx="10515600" cy="1325563"/>
          </a:xfrm>
        </p:spPr>
        <p:txBody>
          <a:bodyPr/>
          <a:lstStyle/>
          <a:p>
            <a:r>
              <a:rPr lang="en-IN" b="1" i="1" dirty="0">
                <a:solidFill>
                  <a:schemeClr val="bg1"/>
                </a:solidFill>
                <a:highlight>
                  <a:srgbClr val="000000"/>
                </a:highlight>
                <a:latin typeface="Algerian" panose="04020705040A02060702" pitchFamily="82" charset="0"/>
              </a:rPr>
              <a:t>New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AA8AE-EA09-0C55-745D-8DA2E568D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318556"/>
            <a:ext cx="10515600" cy="339793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>
                <a:solidFill>
                  <a:schemeClr val="bg1"/>
                </a:solidFill>
                <a:highlight>
                  <a:srgbClr val="000000"/>
                </a:highlight>
                <a:latin typeface="Agency FB" panose="020B0503020202020204" pitchFamily="34" charset="0"/>
              </a:rPr>
              <a:t>Innovative Gameplay Mechanics</a:t>
            </a:r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Drive Gauge</a:t>
            </a:r>
            <a:r>
              <a:rPr lang="en-US" dirty="0">
                <a:solidFill>
                  <a:schemeClr val="bg1"/>
                </a:solidFill>
              </a:rPr>
              <a:t>: Resource system for advanced techniques like Drive Impact, Drive Rush, and Drive Parry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Control Options</a:t>
            </a:r>
            <a:r>
              <a:rPr lang="en-US" dirty="0">
                <a:solidFill>
                  <a:schemeClr val="bg1"/>
                </a:solidFill>
              </a:rPr>
              <a:t>: Classic, Modern, and Dynamic schemes to cater to all skill levels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Real-Time Commentary</a:t>
            </a:r>
            <a:r>
              <a:rPr lang="en-US" dirty="0">
                <a:solidFill>
                  <a:schemeClr val="bg1"/>
                </a:solidFill>
              </a:rPr>
              <a:t>: Live play-by-play and color commentary during matches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22630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Capcom Leak Reveals Street Fighter 6 May Be Coming Soon">
            <a:extLst>
              <a:ext uri="{FF2B5EF4-FFF2-40B4-BE49-F238E27FC236}">
                <a16:creationId xmlns:a16="http://schemas.microsoft.com/office/drawing/2014/main" id="{AF52EA21-8DD5-B57F-D423-EBCF02D43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238366-0766-ECC4-DABC-F74D2A450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i="1" dirty="0">
                <a:solidFill>
                  <a:schemeClr val="bg1"/>
                </a:solidFill>
                <a:highlight>
                  <a:srgbClr val="000000"/>
                </a:highlight>
                <a:latin typeface="Algerian" panose="04020705040A02060702" pitchFamily="82" charset="0"/>
              </a:rPr>
              <a:t>Character Roster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4BD5-5E07-E4F5-00CB-CF66499C3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5814" y="2055813"/>
            <a:ext cx="4060371" cy="4117975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en-IN" b="1" dirty="0">
                <a:solidFill>
                  <a:schemeClr val="bg2"/>
                </a:solidFill>
                <a:highlight>
                  <a:srgbClr val="000000"/>
                </a:highlight>
                <a:latin typeface="Agency FB" panose="020B0503020202020204" pitchFamily="34" charset="0"/>
              </a:rPr>
              <a:t>Launch Roster: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/>
                </a:solidFill>
                <a:highlight>
                  <a:srgbClr val="000000"/>
                </a:highlight>
              </a:rPr>
              <a:t>18 characters including Ryu, Chun-Li, Ken, Luke, and Zangief</a:t>
            </a:r>
            <a:br>
              <a:rPr lang="en-IN" dirty="0">
                <a:solidFill>
                  <a:schemeClr val="bg2"/>
                </a:solidFill>
                <a:highlight>
                  <a:srgbClr val="000000"/>
                </a:highlight>
              </a:rPr>
            </a:br>
            <a:r>
              <a:rPr lang="en-IN" b="1" dirty="0">
                <a:solidFill>
                  <a:schemeClr val="bg2"/>
                </a:solidFill>
                <a:highlight>
                  <a:srgbClr val="000000"/>
                </a:highlight>
                <a:latin typeface="Agency FB" panose="020B0503020202020204" pitchFamily="34" charset="0"/>
              </a:rPr>
              <a:t>New Additions</a:t>
            </a:r>
            <a:r>
              <a:rPr lang="en-IN" dirty="0">
                <a:solidFill>
                  <a:schemeClr val="bg2"/>
                </a:solidFill>
                <a:highlight>
                  <a:srgbClr val="000000"/>
                </a:highlight>
              </a:rPr>
              <a:t>: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/>
                </a:solidFill>
                <a:highlight>
                  <a:srgbClr val="000000"/>
                </a:highlight>
              </a:rPr>
              <a:t>Season 1: Rashid, Ed, Akuma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/>
                </a:solidFill>
                <a:highlight>
                  <a:srgbClr val="000000"/>
                </a:highlight>
              </a:rPr>
              <a:t>Season 2: M. Bison, Elena, Terry Bogard, Mai </a:t>
            </a:r>
            <a:r>
              <a:rPr lang="en-IN" dirty="0" err="1">
                <a:solidFill>
                  <a:schemeClr val="bg2"/>
                </a:solidFill>
                <a:highlight>
                  <a:srgbClr val="000000"/>
                </a:highlight>
              </a:rPr>
              <a:t>Shiranui</a:t>
            </a:r>
            <a:endParaRPr lang="en-IN" dirty="0">
              <a:solidFill>
                <a:schemeClr val="bg2"/>
              </a:solidFill>
              <a:highlight>
                <a:srgbClr val="000000"/>
              </a:highlight>
            </a:endParaRPr>
          </a:p>
          <a:p>
            <a:pPr marL="0" indent="0" algn="r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96621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lanka Wallpaper 4K, Street Fighter 6, 2023 Games">
            <a:extLst>
              <a:ext uri="{FF2B5EF4-FFF2-40B4-BE49-F238E27FC236}">
                <a16:creationId xmlns:a16="http://schemas.microsoft.com/office/drawing/2014/main" id="{4DA4F634-6815-8FEC-F372-935BB845E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9233C1-E19D-4EA4-F92E-43E915C28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941274"/>
            <a:ext cx="10515600" cy="1325563"/>
          </a:xfrm>
        </p:spPr>
        <p:txBody>
          <a:bodyPr/>
          <a:lstStyle/>
          <a:p>
            <a:r>
              <a:rPr lang="en-IN" b="1" i="1" dirty="0">
                <a:solidFill>
                  <a:schemeClr val="bg1"/>
                </a:solidFill>
                <a:highlight>
                  <a:srgbClr val="000000"/>
                </a:highlight>
                <a:latin typeface="Algerian" panose="04020705040A02060702" pitchFamily="82" charset="0"/>
              </a:rPr>
              <a:t>Accessibility &amp; Inclusivity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5681F-EBF4-D9EF-F3C0-0004B4D6E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257" y="2527300"/>
            <a:ext cx="7358743" cy="3965575"/>
          </a:xfrm>
        </p:spPr>
        <p:txBody>
          <a:bodyPr/>
          <a:lstStyle/>
          <a:p>
            <a:pPr>
              <a:buNone/>
            </a:pPr>
            <a:r>
              <a:rPr lang="en-US" b="1" dirty="0">
                <a:solidFill>
                  <a:schemeClr val="bg1"/>
                </a:solidFill>
                <a:highlight>
                  <a:srgbClr val="000000"/>
                </a:highlight>
                <a:latin typeface="Agency FB" panose="020B0503020202020204" pitchFamily="34" charset="0"/>
              </a:rPr>
              <a:t>Enhanced Accessibility Features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Agency FB" panose="020B0503020202020204" pitchFamily="34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highlight>
                  <a:srgbClr val="000000"/>
                </a:highlight>
              </a:rPr>
              <a:t>Modern Controls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: Simplified inputs for newcomers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highlight>
                  <a:srgbClr val="000000"/>
                </a:highlight>
              </a:rPr>
              <a:t>Audio Cues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: Improved sound indicators for blind and low-vision players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highlight>
                  <a:srgbClr val="000000"/>
                </a:highlight>
              </a:rPr>
              <a:t>Inclusive Voice Acting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: Chun-Li voiced by Jennie Kwan, marking a first for an Asian American actress in the role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06033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Street Fighter's Ryu isn't broke and jobless after all? Fans' hobo theory  officially proven false - AUTOMATON WEST">
            <a:extLst>
              <a:ext uri="{FF2B5EF4-FFF2-40B4-BE49-F238E27FC236}">
                <a16:creationId xmlns:a16="http://schemas.microsoft.com/office/drawing/2014/main" id="{92DBFBFF-709E-4855-9E7C-AB73191F4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2296B9-08B1-868C-9E5F-BB838055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943" y="551883"/>
            <a:ext cx="8860972" cy="1325563"/>
          </a:xfrm>
        </p:spPr>
        <p:txBody>
          <a:bodyPr/>
          <a:lstStyle/>
          <a:p>
            <a:pPr algn="r"/>
            <a:r>
              <a:rPr lang="en-IN" b="1" i="1" dirty="0">
                <a:solidFill>
                  <a:schemeClr val="bg1"/>
                </a:solidFill>
                <a:highlight>
                  <a:srgbClr val="000000"/>
                </a:highlight>
                <a:latin typeface="Algerian" panose="04020705040A02060702" pitchFamily="82" charset="0"/>
              </a:rPr>
              <a:t>Reception &amp; Awards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CA3EF-6184-4DA8-F279-6A618F704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52913"/>
            <a:ext cx="10798629" cy="2953204"/>
          </a:xfrm>
        </p:spPr>
        <p:txBody>
          <a:bodyPr/>
          <a:lstStyle/>
          <a:p>
            <a:pPr>
              <a:buNone/>
            </a:pPr>
            <a:r>
              <a:rPr lang="en-US" b="1" dirty="0">
                <a:solidFill>
                  <a:schemeClr val="bg1"/>
                </a:solidFill>
                <a:highlight>
                  <a:srgbClr val="000000"/>
                </a:highlight>
                <a:latin typeface="Agency FB" panose="020B0503020202020204" pitchFamily="34" charset="0"/>
              </a:rPr>
              <a:t>Critical Acclaim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Agency FB" panose="020B0503020202020204" pitchFamily="34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Over 4.4 million units sold by December 2024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Won "Best Fighting Game" at The Game Awards 2023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Won "Fighting Game of the Year" at the 27th Annual D.I.C.E. Awards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15223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ERE'S ALL 18 STREET FIGHTER 6 CHARACTERS! Only 2 more characters than SFV  launch roster, but it feels so much more diverse! Who are you planning to  main? : r/StreetFighter">
            <a:extLst>
              <a:ext uri="{FF2B5EF4-FFF2-40B4-BE49-F238E27FC236}">
                <a16:creationId xmlns:a16="http://schemas.microsoft.com/office/drawing/2014/main" id="{F5BBECDE-C85E-7A2B-1658-ABD6CC761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583" y="0"/>
            <a:ext cx="8572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TREETFIGHTER 6 (OFFICIAL)">
            <a:extLst>
              <a:ext uri="{FF2B5EF4-FFF2-40B4-BE49-F238E27FC236}">
                <a16:creationId xmlns:a16="http://schemas.microsoft.com/office/drawing/2014/main" id="{632BF39D-91D6-E3F8-8439-762AA6959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" y="5178992"/>
            <a:ext cx="3610416" cy="167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A5FB3F-1C5D-BC49-1359-8C4417C0D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4" y="-197927"/>
            <a:ext cx="3831771" cy="1325563"/>
          </a:xfrm>
        </p:spPr>
        <p:txBody>
          <a:bodyPr>
            <a:normAutofit/>
          </a:bodyPr>
          <a:lstStyle/>
          <a:p>
            <a:r>
              <a:rPr lang="en-IN" sz="3200" b="1" i="1" dirty="0">
                <a:latin typeface="Algerian" panose="04020705040A02060702" pitchFamily="82" charset="0"/>
              </a:rPr>
              <a:t>Upcoming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ED4A5-75C4-86B6-4006-EC96605C0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5" y="1028360"/>
            <a:ext cx="3610416" cy="4150632"/>
          </a:xfrm>
        </p:spPr>
        <p:txBody>
          <a:bodyPr/>
          <a:lstStyle/>
          <a:p>
            <a:pPr>
              <a:buNone/>
            </a:pPr>
            <a:r>
              <a:rPr lang="en-US" sz="2400" b="1" dirty="0">
                <a:latin typeface="Agency FB" panose="020B0503020202020204" pitchFamily="34" charset="0"/>
              </a:rPr>
              <a:t>Years 1-2 Fighters Edition</a:t>
            </a:r>
            <a:r>
              <a:rPr lang="en-US" sz="2400" dirty="0">
                <a:latin typeface="Agency FB" panose="020B0503020202020204" pitchFamily="34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Releases June 5, 2025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Includes all DLC characters up to Season 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Available on PS5, PS4, Xbox Series X|S, PC, and Nintendo Switch 2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35400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314</Words>
  <Application>Microsoft Office PowerPoint</Application>
  <PresentationFormat>Widescreen</PresentationFormat>
  <Paragraphs>32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Agency FB</vt:lpstr>
      <vt:lpstr>Algerian</vt:lpstr>
      <vt:lpstr>Arial</vt:lpstr>
      <vt:lpstr>Calibri</vt:lpstr>
      <vt:lpstr>Calibri Light</vt:lpstr>
      <vt:lpstr>Office Theme</vt:lpstr>
      <vt:lpstr>PowerPoint Presentation</vt:lpstr>
      <vt:lpstr>Game Modes</vt:lpstr>
      <vt:lpstr>New Features</vt:lpstr>
      <vt:lpstr>Character Roster</vt:lpstr>
      <vt:lpstr>Accessibility &amp; Inclusivity</vt:lpstr>
      <vt:lpstr>Reception &amp; Awards</vt:lpstr>
      <vt:lpstr>Upcoming 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63</cp:revision>
  <dcterms:created xsi:type="dcterms:W3CDTF">2025-05-20T05:59:08Z</dcterms:created>
  <dcterms:modified xsi:type="dcterms:W3CDTF">2025-05-29T05:28:58Z</dcterms:modified>
</cp:coreProperties>
</file>